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cb669fb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cb669fb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cb669fb4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cb669fb4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cb669fb4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cb669fb4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cb669fb4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cb669fb4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cb669fb4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cb669fb4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cb669fb4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cb669fb4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800" y="138738"/>
            <a:ext cx="453570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38" y="2001275"/>
            <a:ext cx="846575" cy="119073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139" y="2001275"/>
            <a:ext cx="807224" cy="1135403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3975" y="3516301"/>
            <a:ext cx="846575" cy="11907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6212" y="3535601"/>
            <a:ext cx="819125" cy="11521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7250" y="1924175"/>
            <a:ext cx="846575" cy="119076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90433" y="375688"/>
            <a:ext cx="819125" cy="115216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4800" y="1929605"/>
            <a:ext cx="846575" cy="1190718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05292" y="375688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18375" y="3535625"/>
            <a:ext cx="819125" cy="115211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29200" y="3535613"/>
            <a:ext cx="819125" cy="1152092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15475" y="312775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" name="Google Shape;66;p13"/>
          <p:cNvSpPr txBox="1"/>
          <p:nvPr/>
        </p:nvSpPr>
        <p:spPr>
          <a:xfrm>
            <a:off x="280875" y="823000"/>
            <a:ext cx="373380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goal of the game is to put the cards in order 1-11 by sliding cards into the empty spot.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cards may only slide up/down or left/right, (not diagonally).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Only one card may be moved at a time.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endParaRPr>
              <a:solidFill>
                <a:srgbClr val="3D3D3D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241725" y="229025"/>
            <a:ext cx="28851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Number Slide</a:t>
            </a:r>
            <a:endParaRPr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800" y="138738"/>
            <a:ext cx="453570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975" y="2001275"/>
            <a:ext cx="846575" cy="119073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325" y="403349"/>
            <a:ext cx="807224" cy="1135403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3975" y="3516301"/>
            <a:ext cx="846575" cy="11907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6212" y="3535601"/>
            <a:ext cx="819125" cy="11521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7250" y="1924175"/>
            <a:ext cx="846575" cy="119076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0" y="1995675"/>
            <a:ext cx="819125" cy="115216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4000" y="375688"/>
            <a:ext cx="846575" cy="1190718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52525" y="312764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18375" y="3535625"/>
            <a:ext cx="819125" cy="115211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29200" y="3535613"/>
            <a:ext cx="819125" cy="1152092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15475" y="312775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14"/>
          <p:cNvSpPr txBox="1"/>
          <p:nvPr/>
        </p:nvSpPr>
        <p:spPr>
          <a:xfrm>
            <a:off x="280875" y="823000"/>
            <a:ext cx="373380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goal of the game is to put the cards in order 1-11 by sliding cards into the empty spot.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cards may only slide up/down or left/right, (not diagonally).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Only one card may be moved at a time.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endParaRPr>
              <a:solidFill>
                <a:srgbClr val="3D3D3D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241725" y="229025"/>
            <a:ext cx="28851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Number Slide</a:t>
            </a:r>
            <a:endParaRPr sz="1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800" y="138738"/>
            <a:ext cx="453570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975" y="2001275"/>
            <a:ext cx="846575" cy="119073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325" y="403349"/>
            <a:ext cx="807224" cy="1135403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3975" y="3516301"/>
            <a:ext cx="846575" cy="11907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6212" y="3535601"/>
            <a:ext cx="819125" cy="11521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7250" y="1924175"/>
            <a:ext cx="846575" cy="119076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0" y="1995675"/>
            <a:ext cx="819125" cy="115216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4000" y="375688"/>
            <a:ext cx="846575" cy="1190718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52525" y="312764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18375" y="3535625"/>
            <a:ext cx="819125" cy="115211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29200" y="3535613"/>
            <a:ext cx="819125" cy="1152092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15475" y="312775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" name="Google Shape;102;p15"/>
          <p:cNvSpPr txBox="1"/>
          <p:nvPr/>
        </p:nvSpPr>
        <p:spPr>
          <a:xfrm>
            <a:off x="280875" y="823000"/>
            <a:ext cx="373380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goal of the game is to put the cards in order 1-11 by sliding cards into the empty spot.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cards may only slide up/down or left/right, (not diagonally).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Only one card may be moved at a time.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endParaRPr>
              <a:solidFill>
                <a:srgbClr val="3D3D3D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241725" y="229025"/>
            <a:ext cx="28851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Number Slide</a:t>
            </a:r>
            <a:endParaRPr sz="1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800" y="138738"/>
            <a:ext cx="453570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975" y="2001275"/>
            <a:ext cx="846575" cy="119073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325" y="403349"/>
            <a:ext cx="807224" cy="1135403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3975" y="3516301"/>
            <a:ext cx="846575" cy="11907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6212" y="3535601"/>
            <a:ext cx="819125" cy="11521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7250" y="1924175"/>
            <a:ext cx="846575" cy="119076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0" y="1995675"/>
            <a:ext cx="819125" cy="115216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4000" y="375688"/>
            <a:ext cx="846575" cy="1190718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52525" y="312764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18375" y="3535625"/>
            <a:ext cx="819125" cy="115211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29200" y="3535613"/>
            <a:ext cx="819125" cy="1152092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15475" y="312775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" name="Google Shape;120;p16"/>
          <p:cNvSpPr txBox="1"/>
          <p:nvPr/>
        </p:nvSpPr>
        <p:spPr>
          <a:xfrm>
            <a:off x="280875" y="823000"/>
            <a:ext cx="373380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goal of the game is to put the cards in order 1-11 by sliding cards into the empty spot.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cards may only slide up/down or left/right, (not diagonally).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Only one card may be moved at a time.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endParaRPr>
              <a:solidFill>
                <a:srgbClr val="3D3D3D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241725" y="229025"/>
            <a:ext cx="28851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Number Slide</a:t>
            </a:r>
            <a:endParaRPr sz="1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800" y="138738"/>
            <a:ext cx="453570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975" y="2001275"/>
            <a:ext cx="846575" cy="119073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325" y="403349"/>
            <a:ext cx="807224" cy="1135403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3975" y="3516301"/>
            <a:ext cx="846575" cy="11907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6212" y="3535601"/>
            <a:ext cx="819125" cy="11521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7250" y="1924175"/>
            <a:ext cx="846575" cy="119076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0" y="1995675"/>
            <a:ext cx="819125" cy="115216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4000" y="375688"/>
            <a:ext cx="846575" cy="1190718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52525" y="312764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18375" y="3535625"/>
            <a:ext cx="819125" cy="115211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29200" y="3535613"/>
            <a:ext cx="819125" cy="1152092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15475" y="312775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" name="Google Shape;138;p17"/>
          <p:cNvSpPr txBox="1"/>
          <p:nvPr/>
        </p:nvSpPr>
        <p:spPr>
          <a:xfrm>
            <a:off x="280875" y="823000"/>
            <a:ext cx="373380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goal of the game is to put the cards in order 1-11 by sliding cards into the empty spot.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cards may only slide up/down or left/right, (not diagonally).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Only one card may be moved at a time.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endParaRPr>
              <a:solidFill>
                <a:srgbClr val="3D3D3D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241725" y="229025"/>
            <a:ext cx="28851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Number Slide</a:t>
            </a:r>
            <a:endParaRPr sz="1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800" y="138738"/>
            <a:ext cx="453570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975" y="2001275"/>
            <a:ext cx="846575" cy="119073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325" y="403349"/>
            <a:ext cx="807224" cy="1135403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3975" y="3516301"/>
            <a:ext cx="846575" cy="11907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6212" y="3535601"/>
            <a:ext cx="819125" cy="115213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7250" y="1924175"/>
            <a:ext cx="846575" cy="119076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0" y="1995675"/>
            <a:ext cx="819125" cy="115216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4000" y="375688"/>
            <a:ext cx="846575" cy="1190718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52525" y="312764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18375" y="3535625"/>
            <a:ext cx="819125" cy="115211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29200" y="3535613"/>
            <a:ext cx="819125" cy="1152092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15475" y="312775"/>
            <a:ext cx="846575" cy="11907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6" name="Google Shape;156;p18"/>
          <p:cNvSpPr txBox="1"/>
          <p:nvPr/>
        </p:nvSpPr>
        <p:spPr>
          <a:xfrm>
            <a:off x="280875" y="823000"/>
            <a:ext cx="373380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goal of the game is to put the cards in order 1-11 by sliding cards into the empty spot.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The cards may only slide up/down or left/right, (not diagonally).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r>
              <a:rPr lang="en">
                <a:solidFill>
                  <a:srgbClr val="3D3D3D"/>
                </a:solidFill>
              </a:rPr>
              <a:t>Only one card may be moved at a time.  </a:t>
            </a:r>
            <a:endParaRPr>
              <a:solidFill>
                <a:srgbClr val="3D3D3D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</a:pPr>
            <a:endParaRPr>
              <a:solidFill>
                <a:srgbClr val="3D3D3D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241725" y="229025"/>
            <a:ext cx="28851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Number Slide</a:t>
            </a:r>
            <a:endParaRPr sz="1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276</Words>
  <Application>Microsoft Office PowerPoint</Application>
  <PresentationFormat>On-screen Show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Gratton, John David</dc:creator>
  <cp:lastModifiedBy>Gratton, John David</cp:lastModifiedBy>
  <cp:revision>1</cp:revision>
  <dcterms:modified xsi:type="dcterms:W3CDTF">2021-05-25T16:17:51Z</dcterms:modified>
</cp:coreProperties>
</file>